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80E3-2C21-45A7-8F3A-0A77373878E6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FFB-A886-411A-9DBD-E875DD903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264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80E3-2C21-45A7-8F3A-0A77373878E6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FFB-A886-411A-9DBD-E875DD903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7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80E3-2C21-45A7-8F3A-0A77373878E6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FFB-A886-411A-9DBD-E875DD903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3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80E3-2C21-45A7-8F3A-0A77373878E6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FFB-A886-411A-9DBD-E875DD903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1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80E3-2C21-45A7-8F3A-0A77373878E6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FFB-A886-411A-9DBD-E875DD903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0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80E3-2C21-45A7-8F3A-0A77373878E6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FFB-A886-411A-9DBD-E875DD903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253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80E3-2C21-45A7-8F3A-0A77373878E6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FFB-A886-411A-9DBD-E875DD903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4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80E3-2C21-45A7-8F3A-0A77373878E6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FFB-A886-411A-9DBD-E875DD9035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5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80E3-2C21-45A7-8F3A-0A77373878E6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FFB-A886-411A-9DBD-E875DD903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80E3-2C21-45A7-8F3A-0A77373878E6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FFB-A886-411A-9DBD-E875DD903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5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80E3-2C21-45A7-8F3A-0A77373878E6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FFB-A886-411A-9DBD-E875DD903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7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47D80E3-2C21-45A7-8F3A-0A77373878E6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FFB-A886-411A-9DBD-E875DD903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4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47D80E3-2C21-45A7-8F3A-0A77373878E6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AD8CFFB-A886-411A-9DBD-E875DD903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6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D1304-8850-40AD-9650-6E440C8499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Большие панды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D5E2DD-6617-49CE-B593-371B7C656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Идентификационный номер </a:t>
            </a:r>
          </a:p>
        </p:txBody>
      </p:sp>
    </p:spTree>
    <p:extLst>
      <p:ext uri="{BB962C8B-B14F-4D97-AF65-F5344CB8AC3E}">
        <p14:creationId xmlns:p14="http://schemas.microsoft.com/office/powerpoint/2010/main" val="103263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D0B6C-47F1-4423-A3FE-B0515391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60" y="177293"/>
            <a:ext cx="5141740" cy="813308"/>
          </a:xfrm>
        </p:spPr>
        <p:txBody>
          <a:bodyPr/>
          <a:lstStyle/>
          <a:p>
            <a:r>
              <a:rPr lang="ru-RU" dirty="0"/>
              <a:t>Большие панды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DC59A8-FAE7-4391-9752-D8B7B22D7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628" y="4330700"/>
            <a:ext cx="4709054" cy="1189831"/>
          </a:xfrm>
        </p:spPr>
        <p:txBody>
          <a:bodyPr/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Большие панды обитают в горных регионах центрального Китая (провинция Сычуань и Тибет)</a:t>
            </a: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C3EA588-E815-414B-A828-F7F542B2A9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59" y="1224049"/>
            <a:ext cx="3670122" cy="2449807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2EF848B-0505-4A53-968B-E51F7AC6F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3628" y="1726904"/>
            <a:ext cx="4722813" cy="1444096"/>
          </a:xfrm>
        </p:spPr>
        <p:txBody>
          <a:bodyPr/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Большая панда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или бамбуковый медведь — вид всеядных млекопитающих из семейства медвежьих. Эти животные обладают характерной чёрно-белой окраской шерсти.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54A8AEB-10FA-45A3-888C-4F7D1AD315A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30" y="3759707"/>
            <a:ext cx="2921000" cy="2921000"/>
          </a:xfrm>
        </p:spPr>
      </p:pic>
    </p:spTree>
    <p:extLst>
      <p:ext uri="{BB962C8B-B14F-4D97-AF65-F5344CB8AC3E}">
        <p14:creationId xmlns:p14="http://schemas.microsoft.com/office/powerpoint/2010/main" val="183074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67EAC-5EF6-4EF3-8922-172A7CB5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91592"/>
            <a:ext cx="3280664" cy="649584"/>
          </a:xfrm>
        </p:spPr>
        <p:txBody>
          <a:bodyPr>
            <a:normAutofit fontScale="90000"/>
          </a:bodyPr>
          <a:lstStyle/>
          <a:p>
            <a:r>
              <a:rPr lang="ru-RU" dirty="0"/>
              <a:t>факты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8BE18AA-AD7F-4911-914A-D27662AD9E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83" y="1143000"/>
            <a:ext cx="2317964" cy="338133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933C1B5-F20D-4D1E-B8DF-347DE3925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00905" y="1292235"/>
            <a:ext cx="4546195" cy="1143000"/>
          </a:xfrm>
        </p:spPr>
        <p:txBody>
          <a:bodyPr/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Большие панды питаются почти исключительно бамбуком (99 % их пищи – это листья и побеги бамбука). </a:t>
            </a:r>
            <a:endParaRPr lang="ru-RU" sz="2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CE4B92-EAAB-4AD4-86BB-F7FF2FE81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85665" y="4934746"/>
            <a:ext cx="4017434" cy="114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Большая панда является символом Всемирного фонда дикой природы (WWF).</a:t>
            </a:r>
            <a:endParaRPr lang="ru-RU" sz="2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C7658C5-9FF5-48A4-9B9E-52BD5B6D0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6478" y="4344874"/>
            <a:ext cx="348928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Живут панды в высокогорных лесах на крутых склонах. Летом панды в поисках прохлады взбираются на высоту до 4000 метров.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C4FDFA-37F5-4948-A25F-166FB00B9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39" y="2640443"/>
            <a:ext cx="2824947" cy="37677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1AB1D2-281D-4ED7-B3A3-BBDD599CE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98" y="1467431"/>
            <a:ext cx="331056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70859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8</TotalTime>
  <Words>93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Corbel</vt:lpstr>
      <vt:lpstr>Gill Sans MT</vt:lpstr>
      <vt:lpstr>Times New Roman</vt:lpstr>
      <vt:lpstr>Посылка</vt:lpstr>
      <vt:lpstr>Большие панды</vt:lpstr>
      <vt:lpstr>Большие панды</vt:lpstr>
      <vt:lpstr>факты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Большие панды</dc:title>
  <dc:creator>levard</dc:creator>
  <cp:lastModifiedBy>levard</cp:lastModifiedBy>
  <cp:revision>2</cp:revision>
  <dcterms:created xsi:type="dcterms:W3CDTF">2023-12-28T16:50:06Z</dcterms:created>
  <dcterms:modified xsi:type="dcterms:W3CDTF">2023-12-28T16:58:55Z</dcterms:modified>
</cp:coreProperties>
</file>